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handoutMasterIdLst>
    <p:handoutMasterId r:id="rId3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39" d="100"/>
          <a:sy n="139" d="100"/>
        </p:scale>
        <p:origin x="391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A9F6A0-C627-B54D-855F-5A0CD656D8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7E5DFE-C170-0244-8137-231884CB08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4630C-362D-B34E-86B8-57D58266F31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02B90F-0445-2A45-BF61-FA80DD02F22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DB874-7984-B54D-90DF-01AD07D5B0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BCC9B-E10F-E640-9F97-A8844EA2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98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3CF51-9220-4D4F-9C1F-6B51704ED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E58241-D946-1A4A-B9F0-2729D847A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DC4EA-79CA-9A45-8861-34884D39F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D3B2B-553F-5F46-B75D-240E7412A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CF42F-77F7-F54B-AAB2-4BC366EA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82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04098-CEF5-D34B-AEC2-A204F43D1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723417-78A0-6F44-9D74-A1A0BA6EA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36D40-A852-1D41-A2B2-D2448C4FA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8958E-2532-334B-B381-7CE8EF7FD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62E61-7A76-2445-A101-967DDA6DC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0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211317-2235-DF41-BB1C-367725298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FB044-4658-0448-A5B6-76F67E484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F3FBF-1648-F54F-899C-B107CD754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014C5-88BE-C641-8390-BADFCCBD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A9FE8-0E45-FB45-86D4-1E7BE497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6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A8ED-C891-3442-9561-40F226A1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B3579-EFBA-DA4B-8B2A-96F5A6919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D3212-19F6-5044-8B88-68FDC57FB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BD581-BF20-7747-B523-D5781D05F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3B7D0-5A7F-9F45-AD47-2D6D36F8F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6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B4F6-807A-5246-A518-2AA4BCFF7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CEDC23-30A5-5C48-B47E-1A1827944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9D8B0-71FB-4F4B-B937-8C77AC147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4D124-33FC-E942-8DE1-1EB446F4C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C0FDB-E153-7C4B-A8E3-0305954B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2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20F96-4D8A-3047-B299-8662DAC8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CC3D8-A939-9C45-8AA2-55AE4D713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B384B-08F3-1C48-AD4A-4EAC56AD1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1179E-BCCE-EA48-9156-EA18052C7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C800A-79B7-C243-A9A7-4DC94AD00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D0612-1997-4D43-BA04-59338FD7A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8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0FB51-9203-F44C-BB3A-E53054FFC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8C452-633E-C844-A685-2790DD161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D1844-5DD9-A845-81EA-634F768B60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C9AFE9-18FF-2747-A6A3-4B2013C44F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3DD124-A349-7E44-B856-2BF7BA052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243F7C-D09D-B74A-AC32-59D22D1C3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E8BC2F-142F-D84F-8367-AEB32A623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515E75-5ED5-4A41-BF34-ED2473153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5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0E122-5914-004B-9C57-27C42B8F6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19609C-CEED-6D4B-B6CF-4A69DBD75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C195E-E344-9A47-8123-91AFEAD5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CD87D-C836-1E45-8AA2-C92EE255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304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28D5AB-C27A-0D4D-8C6E-98637CF3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FFC506-F7D7-F34C-ADCD-1415F1D09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FF116-53C5-2C42-BB08-BAB15CBA7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3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9B74-714E-A94D-926A-FE5FA6A7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DA85A-83DE-A344-90FB-5CE811188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1A62A-570E-1746-9222-39B63BB6A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C90149-007E-AA40-AF16-4E01FED49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98481-4B0E-1A4A-8B38-39DBE93B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06051-F94D-724D-9E83-6DB98F8BA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41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0B1C5-F1AA-014F-A395-98B4AEEFE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5E1C28-131B-6043-B215-F21BBF090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C0448-E61C-A349-9F6C-08DCD3194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CB33A2-5C26-7F46-817B-B78344798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20AA9-D867-6740-93E7-4AB8BA38A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148F9-83D4-A342-8006-97E6410B6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D7A1E9-AFEF-2640-A5D3-FD95F1A16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5D654-A337-2B4B-8342-F0C94634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69386-3895-B345-9CA4-A1F404AB66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B5A1D-A8F5-D944-B599-5B02D3603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68A3D-2BCF-094C-994A-EC6643E4D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F84B3-5783-7A46-8D9C-E50423188D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7BA4C-25E1-BF43-8258-71F500EB5EE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5BCF5E63-36C6-3D4A-8603-453061ADFD7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6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B0630-F3D8-4F42-A965-C56EFD3813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A2118B-1B9C-D14F-91AC-BEBE56B951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14899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3_Custom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Yinxin Wan</cp:lastModifiedBy>
  <cp:revision>4</cp:revision>
  <dcterms:created xsi:type="dcterms:W3CDTF">2022-03-16T19:11:37Z</dcterms:created>
  <dcterms:modified xsi:type="dcterms:W3CDTF">2026-07-30T18:33:22Z</dcterms:modified>
</cp:coreProperties>
</file>